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C7E3C-9D9C-4B05-B3B7-6D81C72EB947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23AD0-D29F-4211-8CEF-D35543F9D4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Ski_alpin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Rallye_Dakar" TargetMode="External"/><Relationship Id="rId4" Type="http://schemas.openxmlformats.org/officeDocument/2006/relationships/hyperlink" Target="http://fr.wikipedia.org/wiki/Coupe_du_monde_de_ski_alpin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400_m%C3%A8tres_(athl%C3%A9tisme)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fr.wikipedia.org/wiki/Jeux_olympiques_d'%C3%A9t%C3%A9_de_1968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Jeux_olympiques_d'%C3%A9t%C3%A9_de_1996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Sydney" TargetMode="External"/><Relationship Id="rId5" Type="http://schemas.openxmlformats.org/officeDocument/2006/relationships/hyperlink" Target="http://fr.wikipedia.org/wiki/Jeux_olympiques_d'%C3%A9t%C3%A9_de_2000" TargetMode="External"/><Relationship Id="rId4" Type="http://schemas.openxmlformats.org/officeDocument/2006/relationships/hyperlink" Target="http://fr.wikipedia.org/wiki/Atlanta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oupe_du_monde_de_ski_alpin_1968" TargetMode="External"/><Relationship Id="rId3" Type="http://schemas.openxmlformats.org/officeDocument/2006/relationships/hyperlink" Target="http://fr.wikipedia.org/wiki/Jeux_olympiques_d'hiver_de_1968" TargetMode="External"/><Relationship Id="rId7" Type="http://schemas.openxmlformats.org/officeDocument/2006/relationships/hyperlink" Target="http://fr.wikipedia.org/wiki/Coupe_du_monde_de_ski_alpin_1967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oupe_du_monde_de_ski_alpin" TargetMode="External"/><Relationship Id="rId5" Type="http://schemas.openxmlformats.org/officeDocument/2006/relationships/hyperlink" Target="http://fr.wikipedia.org/wiki/Championnats_du_monde_de_ski_alpin" TargetMode="External"/><Relationship Id="rId10" Type="http://schemas.openxmlformats.org/officeDocument/2006/relationships/hyperlink" Target="http://fr.wikipedia.org/wiki/24_Heures_du_Mans" TargetMode="External"/><Relationship Id="rId4" Type="http://schemas.openxmlformats.org/officeDocument/2006/relationships/hyperlink" Target="http://fr.wikipedia.org/wiki/Grenoble" TargetMode="External"/><Relationship Id="rId9" Type="http://schemas.openxmlformats.org/officeDocument/2006/relationships/hyperlink" Target="http://fr.wikipedia.org/wiki/Sports_m%C3%A9caniques" TargetMode="Externa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hampionnat_du_monde_des_rallyes_2006" TargetMode="External"/><Relationship Id="rId3" Type="http://schemas.openxmlformats.org/officeDocument/2006/relationships/hyperlink" Target="http://fr.wikipedia.org/wiki/JWRC" TargetMode="External"/><Relationship Id="rId7" Type="http://schemas.openxmlformats.org/officeDocument/2006/relationships/hyperlink" Target="http://fr.wikipedia.org/wiki/Championnat_du_monde_des_rallyes_2005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hampionnat_du_monde_des_rallyes_2004" TargetMode="External"/><Relationship Id="rId11" Type="http://schemas.openxmlformats.org/officeDocument/2006/relationships/hyperlink" Target="http://fr.wikipedia.org/wiki/Championnat_du_monde_des_rallyes_2009" TargetMode="External"/><Relationship Id="rId5" Type="http://schemas.openxmlformats.org/officeDocument/2006/relationships/hyperlink" Target="http://fr.wikipedia.org/wiki/Championnat_du_monde_des_rallyes" TargetMode="External"/><Relationship Id="rId10" Type="http://schemas.openxmlformats.org/officeDocument/2006/relationships/hyperlink" Target="http://fr.wikipedia.org/wiki/Championnat_du_monde_des_rallyes_2008" TargetMode="External"/><Relationship Id="rId4" Type="http://schemas.openxmlformats.org/officeDocument/2006/relationships/hyperlink" Target="http://fr.wikipedia.org/wiki/2001" TargetMode="External"/><Relationship Id="rId9" Type="http://schemas.openxmlformats.org/officeDocument/2006/relationships/hyperlink" Target="http://fr.wikipedia.org/wiki/Championnat_du_monde_des_rallyes_2007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Il a d'abord été </a:t>
            </a:r>
            <a:r>
              <a:rPr lang="fr-FR" dirty="0" smtClean="0">
                <a:hlinkClick r:id="rId3" tooltip="Ski alpin"/>
              </a:rPr>
              <a:t>skieur</a:t>
            </a:r>
            <a:r>
              <a:rPr lang="fr-FR" dirty="0" smtClean="0"/>
              <a:t>, spécialiste de la vitesse, notamment vainqueur du classement général de la </a:t>
            </a:r>
            <a:r>
              <a:rPr lang="fr-FR" dirty="0" smtClean="0">
                <a:hlinkClick r:id="rId4" tooltip="Coupe du monde de ski alpin"/>
              </a:rPr>
              <a:t>Coupe du monde</a:t>
            </a:r>
            <a:r>
              <a:rPr lang="fr-FR" dirty="0" smtClean="0"/>
              <a:t> en 1997. Après sa « retraite » du ski à 32 ans, fin 1997, il a débuté une nouvelle carrière sportive comme pilote automobile, gagnant notamment le </a:t>
            </a:r>
            <a:r>
              <a:rPr lang="fr-FR" dirty="0" smtClean="0">
                <a:hlinkClick r:id="rId5" tooltip="Rallye Dakar"/>
              </a:rPr>
              <a:t>rallye Dakar</a:t>
            </a:r>
            <a:r>
              <a:rPr lang="fr-FR" dirty="0" smtClean="0"/>
              <a:t> en 2006.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Le premier à </a:t>
            </a:r>
            <a:r>
              <a:rPr lang="es-ES" dirty="0" err="1" smtClean="0"/>
              <a:t>gagner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cinq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fois</a:t>
            </a:r>
            <a:r>
              <a:rPr lang="es-ES" baseline="0" dirty="0" smtClean="0"/>
              <a:t> le Tour de France (1957-1964)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1968, elle remporte la médaille d'or du </a:t>
            </a:r>
            <a:r>
              <a:rPr lang="fr-FR" dirty="0" smtClean="0">
                <a:hlinkClick r:id="rId3" tooltip="400 mètres (athlétisme)"/>
              </a:rPr>
              <a:t>400 mètres</a:t>
            </a:r>
            <a:r>
              <a:rPr lang="fr-FR" dirty="0" smtClean="0"/>
              <a:t> lors des </a:t>
            </a:r>
            <a:r>
              <a:rPr lang="fr-FR" dirty="0" smtClean="0">
                <a:hlinkClick r:id="rId4" tooltip="Jeux olympiques d'été de 1968"/>
              </a:rPr>
              <a:t>Jeux olympiques de Mexico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Judoka français le plus titré de l'histoire, son palmarès compte deux titres olympiques obtenus en </a:t>
            </a:r>
            <a:r>
              <a:rPr lang="fr-FR" dirty="0" smtClean="0">
                <a:hlinkClick r:id="rId3" tooltip="Jeux olympiques d'été de 1996"/>
              </a:rPr>
              <a:t>1996</a:t>
            </a:r>
            <a:r>
              <a:rPr lang="fr-FR" dirty="0" smtClean="0"/>
              <a:t> à </a:t>
            </a:r>
            <a:r>
              <a:rPr lang="fr-FR" dirty="0" smtClean="0">
                <a:hlinkClick r:id="rId4" tooltip="Atlanta"/>
              </a:rPr>
              <a:t>Atlanta</a:t>
            </a:r>
            <a:r>
              <a:rPr lang="fr-FR" dirty="0" smtClean="0"/>
              <a:t> et </a:t>
            </a:r>
            <a:r>
              <a:rPr lang="fr-FR" dirty="0" smtClean="0">
                <a:hlinkClick r:id="rId5" tooltip="Jeux olympiques d'été de 2000"/>
              </a:rPr>
              <a:t>2000</a:t>
            </a:r>
            <a:r>
              <a:rPr lang="fr-FR" dirty="0" smtClean="0"/>
              <a:t> à </a:t>
            </a:r>
            <a:r>
              <a:rPr lang="fr-FR" dirty="0" smtClean="0">
                <a:hlinkClick r:id="rId6" tooltip="Sydney"/>
              </a:rPr>
              <a:t>Sydney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Cinq</a:t>
            </a:r>
            <a:r>
              <a:rPr lang="es-ES" dirty="0" smtClean="0"/>
              <a:t> </a:t>
            </a:r>
            <a:r>
              <a:rPr lang="es-ES" dirty="0" err="1" smtClean="0"/>
              <a:t>fois</a:t>
            </a:r>
            <a:r>
              <a:rPr lang="es-ES" dirty="0" smtClean="0"/>
              <a:t> </a:t>
            </a:r>
            <a:r>
              <a:rPr lang="es-ES" dirty="0" err="1" smtClean="0"/>
              <a:t>vainqueur</a:t>
            </a:r>
            <a:r>
              <a:rPr lang="es-ES" dirty="0" smtClean="0"/>
              <a:t> du Tour de France </a:t>
            </a:r>
            <a:r>
              <a:rPr lang="es-ES" dirty="0" err="1" smtClean="0"/>
              <a:t>dans</a:t>
            </a:r>
            <a:r>
              <a:rPr lang="es-ES" dirty="0" smtClean="0"/>
              <a:t> les </a:t>
            </a:r>
            <a:r>
              <a:rPr lang="es-ES" dirty="0" err="1" smtClean="0"/>
              <a:t>années</a:t>
            </a:r>
            <a:r>
              <a:rPr lang="es-ES" dirty="0" smtClean="0"/>
              <a:t> 80.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Au cours de sa carrière sportive, Killy devient le deuxième skieur alpin à remporter les trois épreuves (descente, slalom, slalom géant) lors de mêmes Jeux olympiques en </a:t>
            </a:r>
            <a:r>
              <a:rPr lang="fr-FR" dirty="0" smtClean="0">
                <a:hlinkClick r:id="rId3" tooltip="Jeux olympiques d'hiver de 1968"/>
              </a:rPr>
              <a:t>1968</a:t>
            </a:r>
            <a:r>
              <a:rPr lang="fr-FR" dirty="0" smtClean="0"/>
              <a:t> à </a:t>
            </a:r>
            <a:r>
              <a:rPr lang="fr-FR" dirty="0" smtClean="0">
                <a:hlinkClick r:id="rId4" tooltip="Grenoble"/>
              </a:rPr>
              <a:t>Grenoble</a:t>
            </a:r>
            <a:r>
              <a:rPr lang="fr-FR" dirty="0" smtClean="0"/>
              <a:t>. Il a également remporté six titres de </a:t>
            </a:r>
            <a:r>
              <a:rPr lang="fr-FR" dirty="0" smtClean="0">
                <a:hlinkClick r:id="rId5" tooltip="Championnats du monde de ski alpin"/>
              </a:rPr>
              <a:t>championnats du monde</a:t>
            </a:r>
            <a:r>
              <a:rPr lang="fr-FR" dirty="0" smtClean="0"/>
              <a:t> et à deux reprises la </a:t>
            </a:r>
            <a:r>
              <a:rPr lang="fr-FR" dirty="0" smtClean="0">
                <a:hlinkClick r:id="rId6" tooltip="Coupe du monde de ski alpin"/>
              </a:rPr>
              <a:t>coupe du monde de ski alpin</a:t>
            </a:r>
            <a:r>
              <a:rPr lang="fr-FR" dirty="0" smtClean="0"/>
              <a:t> (</a:t>
            </a:r>
            <a:r>
              <a:rPr lang="fr-FR" dirty="0" smtClean="0">
                <a:hlinkClick r:id="rId7" tooltip="Coupe du monde de ski alpin 1967"/>
              </a:rPr>
              <a:t>1967</a:t>
            </a:r>
            <a:r>
              <a:rPr lang="fr-FR" dirty="0" smtClean="0"/>
              <a:t>, </a:t>
            </a:r>
            <a:r>
              <a:rPr lang="fr-FR" dirty="0" smtClean="0">
                <a:hlinkClick r:id="rId8" tooltip="Coupe du monde de ski alpin 1968"/>
              </a:rPr>
              <a:t>1968</a:t>
            </a:r>
            <a:r>
              <a:rPr lang="fr-FR" dirty="0" smtClean="0"/>
              <a:t>), puis s'est reconverti dans les </a:t>
            </a:r>
            <a:r>
              <a:rPr lang="fr-FR" dirty="0" smtClean="0">
                <a:hlinkClick r:id="rId9" tooltip="Sports mécaniques"/>
              </a:rPr>
              <a:t>sports mécaniques</a:t>
            </a:r>
            <a:r>
              <a:rPr lang="fr-FR" dirty="0" smtClean="0"/>
              <a:t> (participation aux </a:t>
            </a:r>
            <a:r>
              <a:rPr lang="fr-FR" dirty="0" smtClean="0">
                <a:hlinkClick r:id="rId10" tooltip="24 Heures du Mans"/>
              </a:rPr>
              <a:t>24 Heures du Mans</a:t>
            </a:r>
            <a:r>
              <a:rPr lang="fr-FR" dirty="0" smtClean="0"/>
              <a:t> entre autres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Détenteur du record du nombre de victoires en mondial avec 57 succès, il a remporté le championnat de France et le championnat du monde junior Super 1600 (</a:t>
            </a:r>
            <a:r>
              <a:rPr lang="fr-FR" dirty="0" smtClean="0">
                <a:hlinkClick r:id="rId3" action="ppaction://hlinkfile" tooltip="JWRC"/>
              </a:rPr>
              <a:t>JWRC</a:t>
            </a:r>
            <a:r>
              <a:rPr lang="fr-FR" dirty="0" smtClean="0"/>
              <a:t>) en </a:t>
            </a:r>
            <a:r>
              <a:rPr lang="fr-FR" dirty="0" smtClean="0">
                <a:hlinkClick r:id="rId4" action="ppaction://hlinkfile" tooltip="2001"/>
              </a:rPr>
              <a:t>2001</a:t>
            </a:r>
            <a:r>
              <a:rPr lang="fr-FR" dirty="0" smtClean="0"/>
              <a:t>, puis le championnat du monde </a:t>
            </a:r>
            <a:r>
              <a:rPr lang="fr-FR" dirty="0" smtClean="0">
                <a:hlinkClick r:id="rId5" action="ppaction://hlinkfile" tooltip="Championnat du monde des rallyes"/>
              </a:rPr>
              <a:t>WRC</a:t>
            </a:r>
            <a:r>
              <a:rPr lang="fr-FR" dirty="0" smtClean="0"/>
              <a:t> en </a:t>
            </a:r>
            <a:r>
              <a:rPr lang="fr-FR" dirty="0" smtClean="0">
                <a:hlinkClick r:id="rId6" action="ppaction://hlinkfile" tooltip="Championnat du monde des rallyes 2004"/>
              </a:rPr>
              <a:t>2004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Championnat du monde des rallyes 2005"/>
              </a:rPr>
              <a:t>2005</a:t>
            </a:r>
            <a:r>
              <a:rPr lang="fr-FR" dirty="0" smtClean="0"/>
              <a:t>, </a:t>
            </a:r>
            <a:r>
              <a:rPr lang="fr-FR" dirty="0" smtClean="0">
                <a:hlinkClick r:id="rId8" action="ppaction://hlinkfile" tooltip="Championnat du monde des rallyes 2006"/>
              </a:rPr>
              <a:t>2006</a:t>
            </a:r>
            <a:r>
              <a:rPr lang="fr-FR" dirty="0" smtClean="0"/>
              <a:t>, </a:t>
            </a:r>
            <a:r>
              <a:rPr lang="fr-FR" dirty="0" smtClean="0">
                <a:hlinkClick r:id="rId9" action="ppaction://hlinkfile" tooltip="Championnat du monde des rallyes 2007"/>
              </a:rPr>
              <a:t>2007</a:t>
            </a:r>
            <a:r>
              <a:rPr lang="fr-FR" dirty="0" smtClean="0"/>
              <a:t>, </a:t>
            </a:r>
            <a:r>
              <a:rPr lang="fr-FR" dirty="0" smtClean="0">
                <a:hlinkClick r:id="rId10" action="ppaction://hlinkfile" tooltip="Championnat du monde des rallyes 2008"/>
              </a:rPr>
              <a:t>2008</a:t>
            </a:r>
            <a:r>
              <a:rPr lang="fr-FR" dirty="0" smtClean="0"/>
              <a:t> et </a:t>
            </a:r>
            <a:r>
              <a:rPr lang="fr-FR" dirty="0" smtClean="0">
                <a:hlinkClick r:id="rId11" action="ppaction://hlinkfile" tooltip="Championnat du monde des rallyes 2009"/>
              </a:rPr>
              <a:t>2009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Dotée d'une longévité sportive exceptionnelle (elle a gagné ses premiers titres mondiaux en 1985, alors que les rivales qu'elle a battues à l'occasion de ses derniers titres en date n'étaient pas encore nées), elle possède un palmarès extraordinaire, avec 69 titres nationaux et internationaux</a:t>
            </a:r>
            <a:r>
              <a:rPr lang="fr-FR" baseline="0" dirty="0" smtClean="0"/>
              <a:t>, dont 5 championnats du monde sur route (depuis 1985) et 4 contre la montre (le dernier en 2001).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0AD3F-AB0F-40FD-9C4E-0ABD8A4E10F2}" type="datetimeFigureOut">
              <a:rPr lang="es-ES" smtClean="0"/>
              <a:pPr/>
              <a:t>12/06/2010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5_640px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0_640px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1_640px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7_640px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6_640px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onews.com.ve/wp-content/uploads/2009/09/Sebastien_Loeb_portrait_photo_2009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8_640px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/>
          <a:lstStyle/>
          <a:p>
            <a:r>
              <a:rPr lang="es-ES" dirty="0" err="1" smtClean="0"/>
              <a:t>Luc</a:t>
            </a:r>
            <a:r>
              <a:rPr lang="es-ES" dirty="0" smtClean="0"/>
              <a:t> </a:t>
            </a:r>
            <a:r>
              <a:rPr lang="es-ES" dirty="0" err="1" smtClean="0"/>
              <a:t>Alphand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Imagen" descr="http://www.20minutes-listes.fr/lists/img/2008-07/453/3715_160px.jpg">
            <a:hlinkClick r:id="rId3" tooltip="&quot;Luc Alphand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556792"/>
            <a:ext cx="645507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Jacques </a:t>
            </a:r>
            <a:r>
              <a:rPr lang="es-ES" dirty="0" err="1" smtClean="0"/>
              <a:t>Anquetil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(1934-1987)</a:t>
            </a:r>
            <a:endParaRPr lang="es-ES" dirty="0"/>
          </a:p>
        </p:txBody>
      </p:sp>
      <p:pic>
        <p:nvPicPr>
          <p:cNvPr id="4" name="3 Marcador de contenido" descr="Best road bicycle racer ever Jacques Anquetil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785926"/>
            <a:ext cx="392909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Colette </a:t>
            </a:r>
            <a:r>
              <a:rPr lang="es-ES" dirty="0" err="1" smtClean="0"/>
              <a:t>Besson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(1946-2005)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0_160px.jpg">
            <a:hlinkClick r:id="rId3" tooltip="&quot;Colette Besso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857364"/>
            <a:ext cx="30718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David </a:t>
            </a:r>
            <a:r>
              <a:rPr lang="fr-FR" dirty="0" smtClean="0"/>
              <a:t>Douillet</a:t>
            </a:r>
            <a:endParaRPr lang="fr-FR" dirty="0"/>
          </a:p>
        </p:txBody>
      </p:sp>
      <p:pic>
        <p:nvPicPr>
          <p:cNvPr id="6" name="5 Marcador de contenido" descr="http://www.20minutes-listes.fr/lists/img/2008-07/453/3711_160px.jpg">
            <a:hlinkClick r:id="rId3" tooltip="&quot;David Douille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571612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Bernard </a:t>
            </a:r>
            <a:r>
              <a:rPr lang="es-ES" dirty="0" err="1" smtClean="0"/>
              <a:t>Hinault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17_160px.jpg">
            <a:hlinkClick r:id="rId3" tooltip="&quot;Bernard Hinaul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844825"/>
            <a:ext cx="2304256" cy="316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Jean Claude </a:t>
            </a:r>
            <a:r>
              <a:rPr lang="es-ES" dirty="0" err="1" smtClean="0"/>
              <a:t>Killy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6_160px.jpg">
            <a:hlinkClick r:id="rId3" tooltip="&quot;Jean-Claude Killy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448272" cy="330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Sébastien</a:t>
            </a:r>
            <a:r>
              <a:rPr lang="es-ES" dirty="0" smtClean="0"/>
              <a:t> </a:t>
            </a:r>
            <a:r>
              <a:rPr lang="es-ES" dirty="0" err="1" smtClean="0"/>
              <a:t>Loeb</a:t>
            </a:r>
            <a:endParaRPr lang="es-ES" dirty="0"/>
          </a:p>
        </p:txBody>
      </p:sp>
      <p:pic>
        <p:nvPicPr>
          <p:cNvPr id="4" name="3 Marcador de contenido" descr="Sebastien_Loeb_portrait_photo_2009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00808"/>
            <a:ext cx="32403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Jeannie</a:t>
            </a:r>
            <a:r>
              <a:rPr lang="es-ES" dirty="0" smtClean="0"/>
              <a:t> Longo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8_160px.jpg">
            <a:hlinkClick r:id="rId3" tooltip="&quot;Jeannie Longo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844825"/>
            <a:ext cx="2304256" cy="314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www.20minutes-listes.fr/lists/img/2008-07/453/3718_160px.jpg">
            <a:hlinkClick r:id="rId3" tooltip="&quot;Jeannie Longo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300287"/>
            <a:ext cx="15240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320</Words>
  <Application>Microsoft Office PowerPoint</Application>
  <PresentationFormat>Presentación en pantalla (4:3)</PresentationFormat>
  <Paragraphs>24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Luc Alphand</vt:lpstr>
      <vt:lpstr>Jacques Anquetil (1934-1987)</vt:lpstr>
      <vt:lpstr>Colette Besson (1946-2005)</vt:lpstr>
      <vt:lpstr>David Douillet</vt:lpstr>
      <vt:lpstr>Bernard Hinault</vt:lpstr>
      <vt:lpstr>Jean Claude Killy</vt:lpstr>
      <vt:lpstr>Sébastien Loeb</vt:lpstr>
      <vt:lpstr>Jeannie Longo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 Alphand</dc:title>
  <dc:creator>Nicolas</dc:creator>
  <cp:lastModifiedBy>Nicolas</cp:lastModifiedBy>
  <cp:revision>18</cp:revision>
  <dcterms:created xsi:type="dcterms:W3CDTF">2010-06-11T20:08:28Z</dcterms:created>
  <dcterms:modified xsi:type="dcterms:W3CDTF">2010-06-12T00:54:36Z</dcterms:modified>
</cp:coreProperties>
</file>